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9" r:id="rId5"/>
    <p:sldId id="262" r:id="rId6"/>
    <p:sldId id="268" r:id="rId7"/>
    <p:sldId id="266" r:id="rId8"/>
    <p:sldId id="272" r:id="rId9"/>
    <p:sldId id="269" r:id="rId10"/>
    <p:sldId id="271" r:id="rId11"/>
    <p:sldId id="270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1B36"/>
    <a:srgbClr val="06254A"/>
    <a:srgbClr val="F7FAFD"/>
    <a:srgbClr val="0A3A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428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088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810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754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197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937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417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934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812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820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473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1B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86D23-6B20-40FB-9E32-19C7B840DBAB}" type="datetimeFigureOut">
              <a:rPr lang="ko-KR" altLang="en-US" smtClean="0"/>
              <a:t>2019-07-13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9601B-ECFF-404D-B44E-B085D4EB4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944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8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9050" y="-1790700"/>
            <a:ext cx="14458950" cy="4654087"/>
          </a:xfrm>
          <a:prstGeom prst="rect">
            <a:avLst/>
          </a:prstGeom>
          <a:blipFill dpi="0" rotWithShape="1">
            <a:blip r:embed="rId2"/>
            <a:srcRect/>
            <a:stretch>
              <a:fillRect t="-28504" b="-7246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 rot="20989353">
            <a:off x="-3037906" y="1099033"/>
            <a:ext cx="18897600" cy="10298732"/>
          </a:xfrm>
          <a:prstGeom prst="rect">
            <a:avLst/>
          </a:prstGeom>
          <a:gradFill>
            <a:gsLst>
              <a:gs pos="0">
                <a:srgbClr val="041B36">
                  <a:alpha val="0"/>
                  <a:lumMod val="50000"/>
                </a:srgbClr>
              </a:gs>
              <a:gs pos="7000">
                <a:srgbClr val="041B3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4046679" y="3294697"/>
            <a:ext cx="19088100" cy="2254773"/>
            <a:chOff x="4046679" y="2589847"/>
            <a:chExt cx="19088100" cy="2254773"/>
          </a:xfrm>
        </p:grpSpPr>
        <p:sp>
          <p:nvSpPr>
            <p:cNvPr id="6" name="TextBox 5"/>
            <p:cNvSpPr txBox="1"/>
            <p:nvPr/>
          </p:nvSpPr>
          <p:spPr>
            <a:xfrm>
              <a:off x="4046679" y="2589847"/>
              <a:ext cx="190881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ko-KR" altLang="en-US" sz="8000" dirty="0" err="1" smtClean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생활코딩</a:t>
              </a:r>
              <a:r>
                <a:rPr lang="ko-KR" altLang="en-US" sz="8000" dirty="0" smtClean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 </a:t>
              </a:r>
              <a:r>
                <a:rPr lang="en-US" altLang="ko-KR" sz="8000" dirty="0" smtClean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- </a:t>
              </a:r>
              <a:r>
                <a:rPr lang="ko-KR" altLang="en-US" sz="8000" dirty="0" smtClean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물리학</a:t>
              </a:r>
              <a:endParaRPr lang="ko-KR" altLang="en-US" sz="80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8671380" y="3905901"/>
              <a:ext cx="7391400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 smtClean="0">
                  <a:solidFill>
                    <a:schemeClr val="bg1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rPr>
                <a:t>with</a:t>
              </a:r>
              <a:r>
                <a:rPr lang="en-US" altLang="ko-KR" sz="4500" dirty="0" smtClean="0">
                  <a:solidFill>
                    <a:schemeClr val="bg1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rPr>
                <a:t> </a:t>
              </a:r>
              <a:r>
                <a:rPr lang="en-US" altLang="ko-KR" sz="5500" dirty="0" smtClean="0">
                  <a:solidFill>
                    <a:schemeClr val="bg1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rPr>
                <a:t>C.E.O.</a:t>
              </a:r>
              <a:endParaRPr lang="ko-KR" altLang="en-US" sz="55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524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>
            <a:spLocks noChangeAspect="1"/>
          </p:cNvSpPr>
          <p:nvPr/>
        </p:nvSpPr>
        <p:spPr>
          <a:xfrm>
            <a:off x="11520000" y="324000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520000" y="463065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>
            <a:spLocks noChangeAspect="1"/>
          </p:cNvSpPr>
          <p:nvPr/>
        </p:nvSpPr>
        <p:spPr>
          <a:xfrm>
            <a:off x="11520000" y="18493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2" idx="4"/>
            <a:endCxn id="10" idx="0"/>
          </p:cNvCxnSpPr>
          <p:nvPr/>
        </p:nvCxnSpPr>
        <p:spPr>
          <a:xfrm>
            <a:off x="11700000" y="220935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700000" y="360000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393986" y="1541573"/>
            <a:ext cx="61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PART</a:t>
            </a:r>
            <a:endParaRPr lang="ko-KR" altLang="en-US" sz="1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54085" y="4672150"/>
            <a:ext cx="13131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3. Our Activities</a:t>
            </a:r>
            <a:endParaRPr lang="ko-KR" altLang="en-US" sz="12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540" y="14437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우리의 활동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73235" y="95424"/>
            <a:ext cx="1128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시연할 문제들</a:t>
            </a:r>
            <a:endParaRPr lang="ko-KR" altLang="en-US" sz="48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957927" y="2824501"/>
            <a:ext cx="112803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문제</a:t>
            </a:r>
            <a:r>
              <a:rPr lang="ko-KR" altLang="en-US" sz="10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</a:t>
            </a:r>
            <a:r>
              <a:rPr lang="ko-KR" altLang="en-US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사진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</a:t>
            </a:r>
          </a:p>
          <a:p>
            <a:r>
              <a:rPr lang="en-US" altLang="ko-KR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48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추가예정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sz="48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83459" y="2824501"/>
            <a:ext cx="112803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문제</a:t>
            </a:r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</a:t>
            </a:r>
            <a:r>
              <a:rPr lang="ko-KR" altLang="en-US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사진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</a:p>
          <a:p>
            <a:r>
              <a:rPr lang="en-US" altLang="ko-KR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48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추가예정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sz="48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35622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>
            <a:spLocks noChangeAspect="1"/>
          </p:cNvSpPr>
          <p:nvPr/>
        </p:nvSpPr>
        <p:spPr>
          <a:xfrm>
            <a:off x="11520000" y="324000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520000" y="463065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>
            <a:spLocks noChangeAspect="1"/>
          </p:cNvSpPr>
          <p:nvPr/>
        </p:nvSpPr>
        <p:spPr>
          <a:xfrm>
            <a:off x="11520000" y="18493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2" idx="4"/>
            <a:endCxn id="10" idx="0"/>
          </p:cNvCxnSpPr>
          <p:nvPr/>
        </p:nvCxnSpPr>
        <p:spPr>
          <a:xfrm>
            <a:off x="11700000" y="220935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700000" y="360000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393986" y="1541573"/>
            <a:ext cx="61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PART</a:t>
            </a:r>
            <a:endParaRPr lang="ko-KR" altLang="en-US" sz="1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54085" y="4672150"/>
            <a:ext cx="13131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3. Our Activities</a:t>
            </a:r>
            <a:endParaRPr lang="ko-KR" altLang="en-US" sz="12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540" y="14437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우리의 활동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930696" y="771970"/>
            <a:ext cx="3641303" cy="5296060"/>
            <a:chOff x="564057" y="785516"/>
            <a:chExt cx="5316044" cy="6103759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6191"/>
            <a:stretch/>
          </p:blipFill>
          <p:spPr>
            <a:xfrm>
              <a:off x="564057" y="785516"/>
              <a:ext cx="5316044" cy="4283124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5" r="26309"/>
            <a:stretch/>
          </p:blipFill>
          <p:spPr>
            <a:xfrm>
              <a:off x="564355" y="5068640"/>
              <a:ext cx="5310189" cy="1820635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1975263" y="6242731"/>
            <a:ext cx="316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계산 관련 코드</a:t>
            </a:r>
            <a:endParaRPr lang="ko-KR" altLang="en-US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114130" y="5698698"/>
            <a:ext cx="316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연결 관련 코드 </a:t>
            </a:r>
            <a:r>
              <a:rPr lang="en-US" altLang="ko-KR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약 </a:t>
            </a:r>
            <a:r>
              <a:rPr lang="en-US" altLang="ko-KR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300</a:t>
            </a:r>
            <a:r>
              <a:rPr lang="ko-KR" altLang="en-US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줄</a:t>
            </a:r>
            <a:r>
              <a:rPr lang="en-US" altLang="ko-KR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8879" y="1174148"/>
            <a:ext cx="1321089" cy="449170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227003" y="6058065"/>
            <a:ext cx="316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너무 길어서 줄였습니다</a:t>
            </a:r>
            <a:r>
              <a:rPr lang="en-US" altLang="ko-KR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239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ogramming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6"/>
          <a:stretch/>
        </p:blipFill>
        <p:spPr bwMode="auto">
          <a:xfrm>
            <a:off x="0" y="3382447"/>
            <a:ext cx="14798675" cy="9101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 rot="21244329">
            <a:off x="-3037906" y="-4825517"/>
            <a:ext cx="18897600" cy="10298732"/>
          </a:xfrm>
          <a:prstGeom prst="rect">
            <a:avLst/>
          </a:prstGeom>
          <a:gradFill>
            <a:gsLst>
              <a:gs pos="93000">
                <a:srgbClr val="041B36"/>
              </a:gs>
              <a:gs pos="100000">
                <a:srgbClr val="041B36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09600" y="1088526"/>
            <a:ext cx="19088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Thanks for Watching</a:t>
            </a:r>
          </a:p>
          <a:p>
            <a:r>
              <a:rPr lang="en-US" altLang="ko-KR" sz="8000" b="1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29716813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0" y="-1181100"/>
            <a:ext cx="16367125" cy="10191750"/>
            <a:chOff x="-1619250" y="-1181100"/>
            <a:chExt cx="16367125" cy="10191750"/>
          </a:xfrm>
        </p:grpSpPr>
        <p:pic>
          <p:nvPicPr>
            <p:cNvPr id="1030" name="Picture 6" descr="programming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37"/>
            <a:stretch/>
          </p:blipFill>
          <p:spPr bwMode="auto">
            <a:xfrm>
              <a:off x="6877050" y="0"/>
              <a:ext cx="7870825" cy="7086601"/>
            </a:xfrm>
            <a:prstGeom prst="rect">
              <a:avLst/>
            </a:prstGeom>
            <a:noFill/>
          </p:spPr>
        </p:pic>
        <p:sp>
          <p:nvSpPr>
            <p:cNvPr id="4" name="직사각형 3"/>
            <p:cNvSpPr/>
            <p:nvPr/>
          </p:nvSpPr>
          <p:spPr>
            <a:xfrm>
              <a:off x="-1619250" y="-1181100"/>
              <a:ext cx="11182350" cy="10191750"/>
            </a:xfrm>
            <a:prstGeom prst="rect">
              <a:avLst/>
            </a:prstGeom>
            <a:gradFill>
              <a:gsLst>
                <a:gs pos="2000">
                  <a:srgbClr val="041B36">
                    <a:alpha val="0"/>
                  </a:srgbClr>
                </a:gs>
                <a:gs pos="13000">
                  <a:srgbClr val="041B36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657225" y="323850"/>
            <a:ext cx="226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목차</a:t>
            </a:r>
            <a:endParaRPr lang="ko-KR" altLang="en-US" sz="60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52500" y="1657293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우리가 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누구냐면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84300" y="2278224"/>
            <a:ext cx="382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- C.E.O. </a:t>
            </a:r>
            <a:r>
              <a:rPr lang="ko-KR" altLang="en-US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의 의미</a:t>
            </a:r>
            <a:endParaRPr lang="ko-KR" altLang="en-US" sz="2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84300" y="2663689"/>
            <a:ext cx="382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- </a:t>
            </a:r>
            <a:r>
              <a:rPr lang="ko-KR" altLang="en-US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우리의 목표</a:t>
            </a:r>
            <a:endParaRPr lang="ko-KR" altLang="en-US" sz="2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2500" y="3125354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84300" y="3748298"/>
            <a:ext cx="382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- </a:t>
            </a:r>
            <a:r>
              <a:rPr lang="ko-KR" altLang="en-US" sz="2400" dirty="0" err="1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파이썬에</a:t>
            </a:r>
            <a:r>
              <a:rPr lang="ko-KR" altLang="en-US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대한 설명</a:t>
            </a:r>
            <a:endParaRPr lang="ko-KR" altLang="en-US" sz="2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84300" y="4128585"/>
            <a:ext cx="382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- GUI</a:t>
            </a:r>
            <a:r>
              <a:rPr lang="ko-KR" altLang="en-US" sz="24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구성에 대한 설명</a:t>
            </a:r>
            <a:endParaRPr lang="ko-KR" altLang="en-US" sz="2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52500" y="459195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우리의 활동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84300" y="5213217"/>
            <a:ext cx="382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- </a:t>
            </a:r>
            <a:r>
              <a:rPr lang="ko-KR" altLang="en-US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우리가 만든 프로그램</a:t>
            </a:r>
            <a:endParaRPr lang="ko-KR" altLang="en-US" sz="2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84300" y="5596893"/>
            <a:ext cx="382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- </a:t>
            </a:r>
            <a:r>
              <a:rPr lang="ko-KR" altLang="en-US" sz="2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개발과정 설명</a:t>
            </a:r>
            <a:endParaRPr lang="ko-KR" altLang="en-US" sz="2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24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>
            <a:spLocks noChangeAspect="1"/>
          </p:cNvSpPr>
          <p:nvPr/>
        </p:nvSpPr>
        <p:spPr>
          <a:xfrm>
            <a:off x="11520000" y="324000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520000" y="46306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>
            <a:spLocks noChangeAspect="1"/>
          </p:cNvSpPr>
          <p:nvPr/>
        </p:nvSpPr>
        <p:spPr>
          <a:xfrm>
            <a:off x="11520000" y="184935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2" idx="4"/>
            <a:endCxn id="10" idx="0"/>
          </p:cNvCxnSpPr>
          <p:nvPr/>
        </p:nvCxnSpPr>
        <p:spPr>
          <a:xfrm>
            <a:off x="11700000" y="220935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700000" y="360000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1393986" y="1541573"/>
            <a:ext cx="61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PART</a:t>
            </a:r>
            <a:endParaRPr lang="ko-KR" altLang="en-US" sz="1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463245" y="1874224"/>
            <a:ext cx="10079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1. We</a:t>
            </a:r>
            <a:r>
              <a:rPr lang="ko-KR" altLang="en-US" sz="12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</a:t>
            </a:r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are…</a:t>
            </a:r>
            <a:endParaRPr lang="ko-KR" altLang="en-US" sz="12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9540" y="14437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우리가 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누구냐면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61627" y="2209350"/>
            <a:ext cx="26268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0" b="1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C</a:t>
            </a:r>
            <a:endParaRPr lang="ko-KR" altLang="en-US" sz="14000" b="1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88449" y="2209350"/>
            <a:ext cx="26268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E</a:t>
            </a:r>
            <a:endParaRPr lang="ko-KR" altLang="en-US" sz="14000" b="1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784264" y="2209350"/>
            <a:ext cx="26268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O</a:t>
            </a:r>
            <a:endParaRPr lang="ko-KR" altLang="en-US" sz="14000" b="1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33274" y="4279614"/>
            <a:ext cx="303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COMPUTER</a:t>
            </a:r>
            <a:endParaRPr lang="ko-KR" altLang="en-US" sz="28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50119" y="4279614"/>
            <a:ext cx="303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ENGINEERING</a:t>
            </a:r>
            <a:endParaRPr lang="ko-KR" altLang="en-US" sz="28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938048" y="4279614"/>
            <a:ext cx="303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OPPAS</a:t>
            </a:r>
            <a:endParaRPr lang="ko-KR" altLang="en-US" sz="28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94313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>
            <a:spLocks noChangeAspect="1"/>
          </p:cNvSpPr>
          <p:nvPr/>
        </p:nvSpPr>
        <p:spPr>
          <a:xfrm>
            <a:off x="11520000" y="324000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520000" y="46306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>
            <a:spLocks noChangeAspect="1"/>
          </p:cNvSpPr>
          <p:nvPr/>
        </p:nvSpPr>
        <p:spPr>
          <a:xfrm>
            <a:off x="11520000" y="184935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2" idx="4"/>
            <a:endCxn id="10" idx="0"/>
          </p:cNvCxnSpPr>
          <p:nvPr/>
        </p:nvCxnSpPr>
        <p:spPr>
          <a:xfrm>
            <a:off x="11700000" y="220935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700000" y="360000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1393986" y="1541573"/>
            <a:ext cx="61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PART</a:t>
            </a:r>
            <a:endParaRPr lang="ko-KR" altLang="en-US" sz="1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463245" y="1874224"/>
            <a:ext cx="10079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1. We</a:t>
            </a:r>
            <a:r>
              <a:rPr lang="ko-KR" altLang="en-US" sz="12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</a:t>
            </a:r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are…</a:t>
            </a:r>
            <a:endParaRPr lang="ko-KR" altLang="en-US" sz="12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540" y="14437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우리가 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누구냐면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1026" name="Picture 2" descr="physics icon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8333" y="1116663"/>
            <a:ext cx="900955" cy="900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hysics icon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66222" y1="3556" x2="66222" y2="3556"/>
                        <a14:foregroundMark x1="64444" y1="16444" x2="64444" y2="16444"/>
                        <a14:foregroundMark x1="53333" y1="3556" x2="53333" y2="3556"/>
                        <a14:foregroundMark x1="97333" y1="33333" x2="97333" y2="33333"/>
                        <a14:foregroundMark x1="85778" y1="33333" x2="85778" y2="33333"/>
                        <a14:foregroundMark x1="96000" y1="46667" x2="96000" y2="46667"/>
                      </a14:backgroundRemoval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570" y="1232287"/>
            <a:ext cx="669709" cy="669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ê´ë ¨ ì´ë¯¸ì§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844" y="1983447"/>
            <a:ext cx="643934" cy="72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hysics iconì ëí ì´ë¯¸ì§ ê²ìê²°ê³¼"/>
          <p:cNvPicPr>
            <a:picLocks noChangeAspect="1" noChangeArrowheads="1"/>
          </p:cNvPicPr>
          <p:nvPr/>
        </p:nvPicPr>
        <p:blipFill>
          <a:blip r:embed="rId8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691" y="1983447"/>
            <a:ext cx="727588" cy="72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3146844" y="2687504"/>
            <a:ext cx="303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Physics</a:t>
            </a:r>
            <a:endParaRPr lang="ko-KR" altLang="en-US" sz="28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pic>
        <p:nvPicPr>
          <p:cNvPr id="1040" name="Picture 16" descr="computer iconì ëí ì´ë¯¸ì§ ê²ìê²°ê³¼"/>
          <p:cNvPicPr>
            <a:picLocks noChangeAspect="1" noChangeArrowheads="1"/>
          </p:cNvPicPr>
          <p:nvPr/>
        </p:nvPicPr>
        <p:blipFill>
          <a:blip r:embed="rId10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249" y="1169542"/>
            <a:ext cx="1696151" cy="169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7313949" y="2687504"/>
            <a:ext cx="303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Computer</a:t>
            </a:r>
            <a:endParaRPr lang="ko-KR" altLang="en-US" sz="28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068132" y="5426159"/>
            <a:ext cx="303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Calculator</a:t>
            </a:r>
            <a:endParaRPr lang="ko-KR" altLang="en-US" sz="28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942840" y="2093096"/>
            <a:ext cx="2133600" cy="581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 rot="5400000">
            <a:off x="5305118" y="2782458"/>
            <a:ext cx="1335446" cy="73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1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536" y="3661116"/>
            <a:ext cx="1710609" cy="1710609"/>
          </a:xfrm>
          <a:prstGeom prst="rect">
            <a:avLst/>
          </a:prstGeom>
        </p:spPr>
      </p:pic>
      <p:sp>
        <p:nvSpPr>
          <p:cNvPr id="35" name="직사각형 34"/>
          <p:cNvSpPr/>
          <p:nvPr/>
        </p:nvSpPr>
        <p:spPr>
          <a:xfrm rot="5400000">
            <a:off x="5623303" y="6262115"/>
            <a:ext cx="699071" cy="7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순서도: 병합 25"/>
          <p:cNvSpPr/>
          <p:nvPr/>
        </p:nvSpPr>
        <p:spPr>
          <a:xfrm>
            <a:off x="5782338" y="6632464"/>
            <a:ext cx="381000" cy="203771"/>
          </a:xfrm>
          <a:prstGeom prst="flowChartMerg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2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8" grpId="0"/>
      <p:bldP spid="19" grpId="0" animBg="1"/>
      <p:bldP spid="30" grpId="0" animBg="1"/>
      <p:bldP spid="35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>
            <a:spLocks noChangeAspect="1"/>
          </p:cNvSpPr>
          <p:nvPr/>
        </p:nvSpPr>
        <p:spPr>
          <a:xfrm>
            <a:off x="11520000" y="324000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520000" y="46306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>
            <a:spLocks noChangeAspect="1"/>
          </p:cNvSpPr>
          <p:nvPr/>
        </p:nvSpPr>
        <p:spPr>
          <a:xfrm>
            <a:off x="11520000" y="18493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2" idx="4"/>
            <a:endCxn id="10" idx="0"/>
          </p:cNvCxnSpPr>
          <p:nvPr/>
        </p:nvCxnSpPr>
        <p:spPr>
          <a:xfrm>
            <a:off x="11700000" y="220935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700000" y="360000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393986" y="1541573"/>
            <a:ext cx="61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PART</a:t>
            </a:r>
            <a:endParaRPr lang="ko-KR" altLang="en-US" sz="1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544610" y="3295926"/>
            <a:ext cx="9460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2</a:t>
            </a:r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. Python?</a:t>
            </a:r>
            <a:endParaRPr lang="ko-KR" altLang="en-US" sz="12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9540" y="14437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050" name="Picture 2" descr="python icon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665" y="-883433"/>
            <a:ext cx="6185565" cy="618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737478" y="3790321"/>
            <a:ext cx="6753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EASY!</a:t>
            </a:r>
            <a:endParaRPr lang="ko-KR" altLang="en-US" sz="72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14661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>
            <a:spLocks noChangeAspect="1"/>
          </p:cNvSpPr>
          <p:nvPr/>
        </p:nvSpPr>
        <p:spPr>
          <a:xfrm>
            <a:off x="11520000" y="324000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520000" y="46306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>
            <a:spLocks noChangeAspect="1"/>
          </p:cNvSpPr>
          <p:nvPr/>
        </p:nvSpPr>
        <p:spPr>
          <a:xfrm>
            <a:off x="11520000" y="18493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2" idx="4"/>
            <a:endCxn id="10" idx="0"/>
          </p:cNvCxnSpPr>
          <p:nvPr/>
        </p:nvCxnSpPr>
        <p:spPr>
          <a:xfrm>
            <a:off x="11700000" y="220935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700000" y="360000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393986" y="1541573"/>
            <a:ext cx="61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PART</a:t>
            </a:r>
            <a:endParaRPr lang="ko-KR" altLang="en-US" sz="1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544610" y="3295926"/>
            <a:ext cx="9460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2</a:t>
            </a:r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. Python?</a:t>
            </a:r>
            <a:endParaRPr lang="ko-KR" altLang="en-US" sz="12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9540" y="14437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050" name="Picture 2" descr="python icon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741"/>
          <a:stretch/>
        </p:blipFill>
        <p:spPr bwMode="auto">
          <a:xfrm>
            <a:off x="1461028" y="-561898"/>
            <a:ext cx="3217123" cy="4514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5257800" y="1479487"/>
            <a:ext cx="1000212" cy="747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257800" y="1774627"/>
            <a:ext cx="1000212" cy="747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3076" name="Picture 4" descr="snake icon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4349" y="888802"/>
            <a:ext cx="17716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python icon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5325" r="72525" b="30797"/>
          <a:stretch/>
        </p:blipFill>
        <p:spPr bwMode="auto">
          <a:xfrm>
            <a:off x="9197243" y="801600"/>
            <a:ext cx="1699485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ê·ë ë° ë¡ì¬ì ëí ì´ë¯¸ì§ ê²ìê²°ê³¼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8158" y="3210975"/>
            <a:ext cx="1826508" cy="2739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534664" y="3796026"/>
            <a:ext cx="583431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Guido van </a:t>
            </a:r>
            <a:r>
              <a:rPr lang="en-US" altLang="ko-KR" sz="2800" b="1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Rossum</a:t>
            </a:r>
          </a:p>
          <a:p>
            <a:r>
              <a:rPr lang="en-US" altLang="ko-KR" sz="2800" b="1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1956.01.31</a:t>
            </a:r>
          </a:p>
          <a:p>
            <a:endParaRPr lang="en-US" altLang="ko-KR" sz="2800" b="1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r>
              <a:rPr lang="en-US" altLang="ko-KR" sz="2800" b="1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Developer of ‘Python’</a:t>
            </a:r>
            <a:endParaRPr lang="ko-KR" altLang="en-US" sz="2800" b="1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159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 animBg="1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>
            <a:spLocks noChangeAspect="1"/>
          </p:cNvSpPr>
          <p:nvPr/>
        </p:nvSpPr>
        <p:spPr>
          <a:xfrm>
            <a:off x="11520000" y="324000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520000" y="46306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>
            <a:spLocks noChangeAspect="1"/>
          </p:cNvSpPr>
          <p:nvPr/>
        </p:nvSpPr>
        <p:spPr>
          <a:xfrm>
            <a:off x="11520000" y="18493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2" idx="4"/>
            <a:endCxn id="10" idx="0"/>
          </p:cNvCxnSpPr>
          <p:nvPr/>
        </p:nvCxnSpPr>
        <p:spPr>
          <a:xfrm>
            <a:off x="11700000" y="220935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700000" y="360000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393986" y="1541573"/>
            <a:ext cx="61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PART</a:t>
            </a:r>
            <a:endParaRPr lang="ko-KR" altLang="en-US" sz="1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544610" y="3295926"/>
            <a:ext cx="9460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2</a:t>
            </a:r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. Python?</a:t>
            </a:r>
            <a:endParaRPr lang="ko-KR" altLang="en-US" sz="12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540" y="14437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r="50878"/>
          <a:stretch/>
        </p:blipFill>
        <p:spPr>
          <a:xfrm>
            <a:off x="3976330" y="1075228"/>
            <a:ext cx="4066620" cy="43295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55742" y="5513749"/>
            <a:ext cx="30469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......?</a:t>
            </a:r>
            <a:endParaRPr lang="ko-KR" altLang="en-US" sz="44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6808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>
            <a:spLocks noChangeAspect="1"/>
          </p:cNvSpPr>
          <p:nvPr/>
        </p:nvSpPr>
        <p:spPr>
          <a:xfrm>
            <a:off x="11520000" y="324000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520000" y="46306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>
            <a:spLocks noChangeAspect="1"/>
          </p:cNvSpPr>
          <p:nvPr/>
        </p:nvSpPr>
        <p:spPr>
          <a:xfrm>
            <a:off x="11520000" y="18493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2" idx="4"/>
            <a:endCxn id="10" idx="0"/>
          </p:cNvCxnSpPr>
          <p:nvPr/>
        </p:nvCxnSpPr>
        <p:spPr>
          <a:xfrm>
            <a:off x="11700000" y="220935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700000" y="360000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393986" y="1541573"/>
            <a:ext cx="61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PART</a:t>
            </a:r>
            <a:endParaRPr lang="ko-KR" altLang="en-US" sz="1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544610" y="3295926"/>
            <a:ext cx="9460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2</a:t>
            </a:r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. Python?</a:t>
            </a:r>
            <a:endParaRPr lang="ko-KR" altLang="en-US" sz="12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540" y="14437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0702" y="791705"/>
            <a:ext cx="744820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GUI</a:t>
            </a:r>
            <a:endParaRPr lang="ko-KR" altLang="en-US" sz="110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44543" y="915795"/>
            <a:ext cx="58343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G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raphic</a:t>
            </a:r>
          </a:p>
          <a:p>
            <a:r>
              <a:rPr lang="en-US" altLang="ko-KR" sz="2800" b="1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U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ser</a:t>
            </a:r>
          </a:p>
          <a:p>
            <a:r>
              <a:rPr lang="en-US" altLang="ko-KR" sz="2800" b="1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I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nterface</a:t>
            </a:r>
            <a:endParaRPr lang="ko-KR" altLang="en-US" sz="28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rcRect r="50878"/>
          <a:stretch/>
        </p:blipFill>
        <p:spPr>
          <a:xfrm>
            <a:off x="1360441" y="3011311"/>
            <a:ext cx="3041999" cy="3238677"/>
          </a:xfrm>
          <a:prstGeom prst="rect">
            <a:avLst/>
          </a:prstGeom>
        </p:spPr>
      </p:pic>
      <p:sp>
        <p:nvSpPr>
          <p:cNvPr id="2" name="오른쪽 화살표 1"/>
          <p:cNvSpPr/>
          <p:nvPr/>
        </p:nvSpPr>
        <p:spPr>
          <a:xfrm>
            <a:off x="5052291" y="4368800"/>
            <a:ext cx="1616364" cy="26185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https://user-images.githubusercontent.com/13766489/61164390-9d34e680-a54f-11e9-99f3-54577909ec4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242" y="679816"/>
            <a:ext cx="3095172" cy="5653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125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>
            <a:spLocks noChangeAspect="1"/>
          </p:cNvSpPr>
          <p:nvPr/>
        </p:nvSpPr>
        <p:spPr>
          <a:xfrm>
            <a:off x="11520000" y="324000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520000" y="463065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>
            <a:spLocks noChangeAspect="1"/>
          </p:cNvSpPr>
          <p:nvPr/>
        </p:nvSpPr>
        <p:spPr>
          <a:xfrm>
            <a:off x="11520000" y="1849350"/>
            <a:ext cx="360000" cy="360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2" idx="4"/>
            <a:endCxn id="10" idx="0"/>
          </p:cNvCxnSpPr>
          <p:nvPr/>
        </p:nvCxnSpPr>
        <p:spPr>
          <a:xfrm>
            <a:off x="11700000" y="220935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700000" y="3600000"/>
            <a:ext cx="0" cy="1030650"/>
          </a:xfrm>
          <a:prstGeom prst="line">
            <a:avLst/>
          </a:prstGeom>
          <a:ln w="9525" cap="flat" cmpd="sng" algn="ctr">
            <a:solidFill>
              <a:schemeClr val="bg1">
                <a:alpha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393986" y="1541573"/>
            <a:ext cx="61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PART</a:t>
            </a:r>
            <a:endParaRPr lang="ko-KR" altLang="en-US" sz="14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54085" y="4672150"/>
            <a:ext cx="13131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3. Our Activities</a:t>
            </a:r>
            <a:endParaRPr lang="ko-KR" altLang="en-US" sz="1200" dirty="0">
              <a:solidFill>
                <a:schemeClr val="bg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540" y="144376"/>
            <a:ext cx="588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우리의 활동</a:t>
            </a:r>
            <a:endParaRPr lang="ko-KR" altLang="en-US" sz="3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85538" y="2209350"/>
            <a:ext cx="74482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프로그램 시연</a:t>
            </a:r>
            <a:r>
              <a:rPr lang="en-US" altLang="ko-KR" sz="96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!!</a:t>
            </a:r>
            <a:endParaRPr lang="ko-KR" altLang="en-US" sz="9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3656" y="3573057"/>
            <a:ext cx="1128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문제는 중간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기말 물리 시험지에서 발췌</a:t>
            </a:r>
            <a:r>
              <a:rPr lang="en-US" altLang="ko-KR" sz="48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sz="48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7266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200</Words>
  <Application>Microsoft Office PowerPoint</Application>
  <PresentationFormat>와이드스크린</PresentationFormat>
  <Paragraphs>70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나눔고딕 Light</vt:lpstr>
      <vt:lpstr>나눔스퀘어_ac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생활관</dc:creator>
  <cp:lastModifiedBy>생활관</cp:lastModifiedBy>
  <cp:revision>48</cp:revision>
  <dcterms:created xsi:type="dcterms:W3CDTF">2019-07-13T00:13:46Z</dcterms:created>
  <dcterms:modified xsi:type="dcterms:W3CDTF">2019-07-13T05:46:04Z</dcterms:modified>
</cp:coreProperties>
</file>

<file path=docProps/thumbnail.jpeg>
</file>